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92" r:id="rId5"/>
    <p:sldId id="317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2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400"/>
    <a:srgbClr val="AEC2D8"/>
    <a:srgbClr val="0F253E"/>
    <a:srgbClr val="1E293B"/>
    <a:srgbClr val="263E5A"/>
    <a:srgbClr val="B83903"/>
    <a:srgbClr val="334155"/>
    <a:srgbClr val="446992"/>
    <a:srgbClr val="98432A"/>
    <a:srgbClr val="446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AFF439-16BC-44E0-A7F5-41E490A0CD06}" v="9" dt="2024-09-04T17:35:36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5634"/>
  </p:normalViewPr>
  <p:slideViewPr>
    <p:cSldViewPr snapToGrid="0" showGuides="1">
      <p:cViewPr varScale="1">
        <p:scale>
          <a:sx n="64" d="100"/>
          <a:sy n="64" d="100"/>
        </p:scale>
        <p:origin x="91" y="470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-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3766"/>
    </p:cViewPr>
  </p:sorterViewPr>
  <p:notesViewPr>
    <p:cSldViewPr snapToGrid="0">
      <p:cViewPr varScale="1">
        <p:scale>
          <a:sx n="58" d="100"/>
          <a:sy n="58" d="100"/>
        </p:scale>
        <p:origin x="249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A2A-0A96-0647-84E5-C82F2EFD9474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1D1-B6C2-C644-8BF1-C34DBFFE1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87834D1B-A726-18FB-799A-8294A1FE8A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63B9152-B336-5993-1C67-48946279B0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253B2-FD87-4AAE-AF69-14FE02FB4D0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10" name="Notes Placeholder 9">
            <a:extLst>
              <a:ext uri="{FF2B5EF4-FFF2-40B4-BE49-F238E27FC236}">
                <a16:creationId xmlns:a16="http://schemas.microsoft.com/office/drawing/2014/main" id="{598999B6-0E65-F457-D4BF-F96BE9F9A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76FEA9E-549C-DA0D-8B3C-832BF1072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EDBB3-C345-4EAB-AB5D-9FB3AF589C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lide Image Placeholder 11">
            <a:extLst>
              <a:ext uri="{FF2B5EF4-FFF2-40B4-BE49-F238E27FC236}">
                <a16:creationId xmlns:a16="http://schemas.microsoft.com/office/drawing/2014/main" id="{F627E2FE-9CC2-836E-40FC-1A1183B95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13B0C97-27B2-A894-9DEA-82E460C91F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6431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77225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85652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72457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72963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9412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33288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6004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33230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47966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675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title style 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Content placeholder 47" descr="Click icon to add pictur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6" name="Content placeholder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 descr="Click icon to add pictur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1" name="Content placeholder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5" name="Content placeholder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25" name="Title Placeholder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Content placeholder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4" name="Title Placeholder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reeform: Shap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reeform: Shape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reeform: Shape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reeform: Shape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reeform: Shape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rgbClr val="44678D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reeform: Shap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reeform: Shap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reeform: Shap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reeform: Shap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reeform: Shap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reeform: Shap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reeform: Shap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reeform: Shape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reeform: Shape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Content placeholder 47" descr="Click icon to add pictur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6" name="Content placeholder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7" name="Content placeholder 47" descr="Click icon to add pictur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8" name="Content placeholder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9" name="Content placeholder 47" descr="Click icon to add pictur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0" name="Content placeholder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1" name="Content placeholder 47" descr="Click icon to add pictur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2" name="Content placeholder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3" name="Content placeholder 47" descr="Click icon to add pictur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4" name="Content placeholder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12BFFCE7-C68B-4904-8795-9589C3F38FD4}"/>
              </a:ext>
            </a:extLst>
          </p:cNvPr>
          <p:cNvSpPr/>
          <p:nvPr userDrawn="1"/>
        </p:nvSpPr>
        <p:spPr>
          <a:xfrm>
            <a:off x="636161" y="5854024"/>
            <a:ext cx="2330137" cy="708120"/>
          </a:xfrm>
          <a:prstGeom prst="rect">
            <a:avLst/>
          </a:prstGeom>
          <a:solidFill>
            <a:srgbClr val="0F2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Subtitle 47" descr="Click icon to add pictur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text styles </a:t>
            </a:r>
          </a:p>
        </p:txBody>
      </p:sp>
      <p:sp>
        <p:nvSpPr>
          <p:cNvPr id="37" name="Picture placeholder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 noProof="0"/>
              <a:t>Click icon to add picture</a:t>
            </a:r>
            <a:endParaRPr lang="en-US" altLang="zh-CN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anchor="b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8" name="Subtitle 47" descr="Click icon to add pictur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text styles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Content Placeholder 47" descr="Click icon to add pictur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94440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rgbClr val="984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 Master title style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34" name="Content placeholder 47" descr="Click icon to add pictur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 47" descr="Click icon to add pictur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1" cap="all" baseline="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anchor="b">
            <a:noAutofit/>
          </a:bodyPr>
          <a:lstStyle>
            <a:lvl1pPr>
              <a:defRPr sz="2700">
                <a:latin typeface="+mn-lt"/>
              </a:defRPr>
            </a:lvl1pPr>
          </a:lstStyle>
          <a:p>
            <a:r>
              <a:rPr lang="en-US" noProof="0" dirty="0"/>
              <a:t>Click to edit </a:t>
            </a:r>
            <a:r>
              <a:rPr lang="en-US" altLang="zh-CN" noProof="0" dirty="0"/>
              <a:t>Text </a:t>
            </a:r>
            <a:r>
              <a:rPr lang="en-US" noProof="0" dirty="0"/>
              <a:t>style</a:t>
            </a:r>
          </a:p>
        </p:txBody>
      </p:sp>
      <p:sp>
        <p:nvSpPr>
          <p:cNvPr id="11" name="subtitl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2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text styles </a:t>
            </a:r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noProof="0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52" name="Content placeholder 47" descr="Click icon to add pictur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3" name="Content placeholder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Content placeholder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19" name="Content placeholder 47" descr="Click icon to add pictur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5" name="Content placeholder 47" descr="Click icon to add pictur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56" name="Content placeholder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1" name="Content placeholder 47" descr="Click icon to add pictur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 descr="Click icon to add pictur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5" name="Content placeholder 47" descr="Click icon to add pictur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6" name="Content placeholder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9" name="Content placeholder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7" name="Content placeholder 47" descr="Click icon to add pictur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0" name="Content placeholder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1" name="Content placeholder 47" descr="Click icon to add pictur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2" name="Content placeholder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5" name="Content placeholder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3" name="Content placeholder 47" descr="Click icon to add pictur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8" name="Content placeholder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9" name="Content placeholder 47" descr="Click icon to add pictur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F2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29" descr="People in an office discussing work over a laptop&#10;">
            <a:extLst>
              <a:ext uri="{FF2B5EF4-FFF2-40B4-BE49-F238E27FC236}">
                <a16:creationId xmlns:a16="http://schemas.microsoft.com/office/drawing/2014/main" id="{18C88B4D-F554-49C2-A23C-DFE94D4C835B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75" r="2475"/>
          <a:stretch/>
        </p:blipFill>
        <p:spPr>
          <a:xfrm>
            <a:off x="6742557" y="821836"/>
            <a:ext cx="4405503" cy="5066346"/>
          </a:xfrm>
        </p:spPr>
      </p:pic>
      <p:pic>
        <p:nvPicPr>
          <p:cNvPr id="12" name="Shape 31">
            <a:extLst>
              <a:ext uri="{FF2B5EF4-FFF2-40B4-BE49-F238E27FC236}">
                <a16:creationId xmlns:a16="http://schemas.microsoft.com/office/drawing/2014/main" id="{A2E096B7-3B4F-355B-58E5-41784AC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284315" y="398445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pic>
        <p:nvPicPr>
          <p:cNvPr id="13" name="Shape 33">
            <a:extLst>
              <a:ext uri="{FF2B5EF4-FFF2-40B4-BE49-F238E27FC236}">
                <a16:creationId xmlns:a16="http://schemas.microsoft.com/office/drawing/2014/main" id="{4D81E37E-7366-D88D-83B8-BBA577CA4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7686" y="106446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861FAF99-4CBC-5C62-044C-5013B7A02E02}"/>
              </a:ext>
            </a:extLst>
          </p:cNvPr>
          <p:cNvSpPr txBox="1">
            <a:spLocks/>
          </p:cNvSpPr>
          <p:nvPr/>
        </p:nvSpPr>
        <p:spPr>
          <a:xfrm>
            <a:off x="568278" y="3007400"/>
            <a:ext cx="5578036" cy="1954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Extract Machine ID </a:t>
            </a: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41413A7-6BDD-55CB-7D8B-15521B54FF68}"/>
              </a:ext>
            </a:extLst>
          </p:cNvPr>
          <p:cNvSpPr/>
          <p:nvPr/>
        </p:nvSpPr>
        <p:spPr>
          <a:xfrm rot="2695014">
            <a:off x="-55562" y="5545505"/>
            <a:ext cx="1356144" cy="13600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800145-5069-C2C5-9AB1-BBC035C8B0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0715" y="821836"/>
            <a:ext cx="3273163" cy="1941389"/>
          </a:xfrm>
          <a:prstGeom prst="rect">
            <a:avLst/>
          </a:prstGeom>
        </p:spPr>
      </p:pic>
      <p:sp>
        <p:nvSpPr>
          <p:cNvPr id="19" name="Diamond 18">
            <a:extLst>
              <a:ext uri="{FF2B5EF4-FFF2-40B4-BE49-F238E27FC236}">
                <a16:creationId xmlns:a16="http://schemas.microsoft.com/office/drawing/2014/main" id="{B695D94A-F725-76E2-0C08-B1996A013E64}"/>
              </a:ext>
            </a:extLst>
          </p:cNvPr>
          <p:cNvSpPr/>
          <p:nvPr/>
        </p:nvSpPr>
        <p:spPr>
          <a:xfrm rot="2695014">
            <a:off x="10965253" y="-133935"/>
            <a:ext cx="1356144" cy="13600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79BBF1-9BC2-6DCE-0154-88734698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29" y="2959446"/>
            <a:ext cx="11141842" cy="740067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Step 9: Send the machine ID on support@sniperautotrader.com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800F032-5102-94C2-865C-AE9D448B2744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FC65C4A-1BA9-7C1C-397F-27AFEBC6FE7E}"/>
              </a:ext>
            </a:extLst>
          </p:cNvPr>
          <p:cNvSpPr txBox="1">
            <a:spLocks/>
          </p:cNvSpPr>
          <p:nvPr/>
        </p:nvSpPr>
        <p:spPr>
          <a:xfrm>
            <a:off x="650875" y="1293704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</a:pPr>
            <a:br>
              <a:rPr lang="en-US" sz="24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11C5FD84-D147-2E48-E5B8-5C550AE86FD7}"/>
              </a:ext>
            </a:extLst>
          </p:cNvPr>
          <p:cNvSpPr txBox="1">
            <a:spLocks/>
          </p:cNvSpPr>
          <p:nvPr/>
        </p:nvSpPr>
        <p:spPr>
          <a:xfrm>
            <a:off x="650875" y="5426392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7DD2D6-06F8-82A9-BBE5-612C5130D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29" y="229145"/>
            <a:ext cx="1660338" cy="984785"/>
          </a:xfrm>
          <a:prstGeom prst="rect">
            <a:avLst/>
          </a:prstGeom>
        </p:spPr>
      </p:pic>
      <p:sp>
        <p:nvSpPr>
          <p:cNvPr id="15" name="Diamond 14">
            <a:extLst>
              <a:ext uri="{FF2B5EF4-FFF2-40B4-BE49-F238E27FC236}">
                <a16:creationId xmlns:a16="http://schemas.microsoft.com/office/drawing/2014/main" id="{CBE6CAB6-9DFA-F116-B029-ABE17C0F0EAB}"/>
              </a:ext>
            </a:extLst>
          </p:cNvPr>
          <p:cNvSpPr/>
          <p:nvPr/>
        </p:nvSpPr>
        <p:spPr>
          <a:xfrm rot="2695014">
            <a:off x="-55562" y="5545505"/>
            <a:ext cx="1356144" cy="13600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5FF5CF32-D8EE-F28C-E289-81167F025C1A}"/>
              </a:ext>
            </a:extLst>
          </p:cNvPr>
          <p:cNvSpPr/>
          <p:nvPr/>
        </p:nvSpPr>
        <p:spPr>
          <a:xfrm rot="2695014">
            <a:off x="10965253" y="-133935"/>
            <a:ext cx="1356144" cy="13600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4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800F032-5102-94C2-865C-AE9D448B2744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FC65C4A-1BA9-7C1C-397F-27AFEBC6FE7E}"/>
              </a:ext>
            </a:extLst>
          </p:cNvPr>
          <p:cNvSpPr txBox="1">
            <a:spLocks/>
          </p:cNvSpPr>
          <p:nvPr/>
        </p:nvSpPr>
        <p:spPr>
          <a:xfrm>
            <a:off x="650875" y="1293704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</a:pPr>
            <a:br>
              <a:rPr lang="en-US" sz="24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7DD2D6-06F8-82A9-BBE5-612C5130D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407" y="1958690"/>
            <a:ext cx="4940731" cy="2930462"/>
          </a:xfrm>
          <a:prstGeom prst="rect">
            <a:avLst/>
          </a:prstGeom>
        </p:spPr>
      </p:pic>
      <p:sp>
        <p:nvSpPr>
          <p:cNvPr id="15" name="Diamond 14">
            <a:extLst>
              <a:ext uri="{FF2B5EF4-FFF2-40B4-BE49-F238E27FC236}">
                <a16:creationId xmlns:a16="http://schemas.microsoft.com/office/drawing/2014/main" id="{CBE6CAB6-9DFA-F116-B029-ABE17C0F0EAB}"/>
              </a:ext>
            </a:extLst>
          </p:cNvPr>
          <p:cNvSpPr/>
          <p:nvPr/>
        </p:nvSpPr>
        <p:spPr>
          <a:xfrm rot="2695014">
            <a:off x="-55562" y="5545505"/>
            <a:ext cx="1356144" cy="13600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5FF5CF32-D8EE-F28C-E289-81167F025C1A}"/>
              </a:ext>
            </a:extLst>
          </p:cNvPr>
          <p:cNvSpPr/>
          <p:nvPr/>
        </p:nvSpPr>
        <p:spPr>
          <a:xfrm rot="2695014">
            <a:off x="10965253" y="-133935"/>
            <a:ext cx="1356144" cy="13600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5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79BBF1-9BC2-6DCE-0154-88734698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747" y="370440"/>
            <a:ext cx="7688179" cy="740067"/>
          </a:xfrm>
        </p:spPr>
        <p:txBody>
          <a:bodyPr/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3600" kern="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1: Go to the Control Centre 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800F032-5102-94C2-865C-AE9D448B2744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FC65C4A-1BA9-7C1C-397F-27AFEBC6FE7E}"/>
              </a:ext>
            </a:extLst>
          </p:cNvPr>
          <p:cNvSpPr txBox="1">
            <a:spLocks/>
          </p:cNvSpPr>
          <p:nvPr/>
        </p:nvSpPr>
        <p:spPr>
          <a:xfrm>
            <a:off x="650875" y="1293704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</a:pPr>
            <a:br>
              <a:rPr lang="en-US" sz="24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11C5FD84-D147-2E48-E5B8-5C550AE86FD7}"/>
              </a:ext>
            </a:extLst>
          </p:cNvPr>
          <p:cNvSpPr txBox="1">
            <a:spLocks/>
          </p:cNvSpPr>
          <p:nvPr/>
        </p:nvSpPr>
        <p:spPr>
          <a:xfrm>
            <a:off x="650875" y="5426392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7DD2D6-06F8-82A9-BBE5-612C5130D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29" y="229145"/>
            <a:ext cx="1660338" cy="984785"/>
          </a:xfrm>
          <a:prstGeom prst="rect">
            <a:avLst/>
          </a:prstGeom>
        </p:spPr>
      </p:pic>
      <p:sp>
        <p:nvSpPr>
          <p:cNvPr id="15" name="Diamond 14">
            <a:extLst>
              <a:ext uri="{FF2B5EF4-FFF2-40B4-BE49-F238E27FC236}">
                <a16:creationId xmlns:a16="http://schemas.microsoft.com/office/drawing/2014/main" id="{CBE6CAB6-9DFA-F116-B029-ABE17C0F0EAB}"/>
              </a:ext>
            </a:extLst>
          </p:cNvPr>
          <p:cNvSpPr/>
          <p:nvPr/>
        </p:nvSpPr>
        <p:spPr>
          <a:xfrm rot="2695014">
            <a:off x="-55562" y="5545505"/>
            <a:ext cx="1356144" cy="13600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5FF5CF32-D8EE-F28C-E289-81167F025C1A}"/>
              </a:ext>
            </a:extLst>
          </p:cNvPr>
          <p:cNvSpPr/>
          <p:nvPr/>
        </p:nvSpPr>
        <p:spPr>
          <a:xfrm rot="2695014">
            <a:off x="10965253" y="-133935"/>
            <a:ext cx="1356144" cy="13600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FA5ED-AB5E-C693-05C7-CBD95011B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73" y="1220255"/>
            <a:ext cx="9778925" cy="54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1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79BBF1-9BC2-6DCE-0154-88734698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747" y="370440"/>
            <a:ext cx="7688179" cy="740067"/>
          </a:xfrm>
        </p:spPr>
        <p:txBody>
          <a:bodyPr/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3600" kern="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2: Go to Help 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800F032-5102-94C2-865C-AE9D448B2744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FC65C4A-1BA9-7C1C-397F-27AFEBC6FE7E}"/>
              </a:ext>
            </a:extLst>
          </p:cNvPr>
          <p:cNvSpPr txBox="1">
            <a:spLocks/>
          </p:cNvSpPr>
          <p:nvPr/>
        </p:nvSpPr>
        <p:spPr>
          <a:xfrm>
            <a:off x="650875" y="1293704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</a:pPr>
            <a:br>
              <a:rPr lang="en-US" sz="24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11C5FD84-D147-2E48-E5B8-5C550AE86FD7}"/>
              </a:ext>
            </a:extLst>
          </p:cNvPr>
          <p:cNvSpPr txBox="1">
            <a:spLocks/>
          </p:cNvSpPr>
          <p:nvPr/>
        </p:nvSpPr>
        <p:spPr>
          <a:xfrm>
            <a:off x="650875" y="5426392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7DD2D6-06F8-82A9-BBE5-612C5130D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29" y="229145"/>
            <a:ext cx="1660338" cy="984785"/>
          </a:xfrm>
          <a:prstGeom prst="rect">
            <a:avLst/>
          </a:prstGeom>
        </p:spPr>
      </p:pic>
      <p:sp>
        <p:nvSpPr>
          <p:cNvPr id="15" name="Diamond 14">
            <a:extLst>
              <a:ext uri="{FF2B5EF4-FFF2-40B4-BE49-F238E27FC236}">
                <a16:creationId xmlns:a16="http://schemas.microsoft.com/office/drawing/2014/main" id="{CBE6CAB6-9DFA-F116-B029-ABE17C0F0EAB}"/>
              </a:ext>
            </a:extLst>
          </p:cNvPr>
          <p:cNvSpPr/>
          <p:nvPr/>
        </p:nvSpPr>
        <p:spPr>
          <a:xfrm rot="2695014">
            <a:off x="-55562" y="5545505"/>
            <a:ext cx="1356144" cy="13600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5FF5CF32-D8EE-F28C-E289-81167F025C1A}"/>
              </a:ext>
            </a:extLst>
          </p:cNvPr>
          <p:cNvSpPr/>
          <p:nvPr/>
        </p:nvSpPr>
        <p:spPr>
          <a:xfrm rot="2695014">
            <a:off x="10965253" y="-133935"/>
            <a:ext cx="1356144" cy="13600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F5A2846A-C0A9-A438-1067-55FF893BC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18" y="1235743"/>
            <a:ext cx="10356597" cy="550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3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79BBF1-9BC2-6DCE-0154-88734698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747" y="370440"/>
            <a:ext cx="7688179" cy="740067"/>
          </a:xfrm>
        </p:spPr>
        <p:txBody>
          <a:bodyPr/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3600" kern="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3: Go to 3</a:t>
            </a:r>
            <a:r>
              <a:rPr lang="en-US" sz="3600" kern="100" baseline="30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3600" kern="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Party Licensing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800F032-5102-94C2-865C-AE9D448B2744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FC65C4A-1BA9-7C1C-397F-27AFEBC6FE7E}"/>
              </a:ext>
            </a:extLst>
          </p:cNvPr>
          <p:cNvSpPr txBox="1">
            <a:spLocks/>
          </p:cNvSpPr>
          <p:nvPr/>
        </p:nvSpPr>
        <p:spPr>
          <a:xfrm>
            <a:off x="650875" y="1293704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</a:pPr>
            <a:br>
              <a:rPr lang="en-US" sz="24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11C5FD84-D147-2E48-E5B8-5C550AE86FD7}"/>
              </a:ext>
            </a:extLst>
          </p:cNvPr>
          <p:cNvSpPr txBox="1">
            <a:spLocks/>
          </p:cNvSpPr>
          <p:nvPr/>
        </p:nvSpPr>
        <p:spPr>
          <a:xfrm>
            <a:off x="650875" y="5426392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7DD2D6-06F8-82A9-BBE5-612C5130D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29" y="229145"/>
            <a:ext cx="1660338" cy="984785"/>
          </a:xfrm>
          <a:prstGeom prst="rect">
            <a:avLst/>
          </a:prstGeom>
        </p:spPr>
      </p:pic>
      <p:sp>
        <p:nvSpPr>
          <p:cNvPr id="15" name="Diamond 14">
            <a:extLst>
              <a:ext uri="{FF2B5EF4-FFF2-40B4-BE49-F238E27FC236}">
                <a16:creationId xmlns:a16="http://schemas.microsoft.com/office/drawing/2014/main" id="{CBE6CAB6-9DFA-F116-B029-ABE17C0F0EAB}"/>
              </a:ext>
            </a:extLst>
          </p:cNvPr>
          <p:cNvSpPr/>
          <p:nvPr/>
        </p:nvSpPr>
        <p:spPr>
          <a:xfrm rot="2695014">
            <a:off x="-55562" y="5545505"/>
            <a:ext cx="1356144" cy="13600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5FF5CF32-D8EE-F28C-E289-81167F025C1A}"/>
              </a:ext>
            </a:extLst>
          </p:cNvPr>
          <p:cNvSpPr/>
          <p:nvPr/>
        </p:nvSpPr>
        <p:spPr>
          <a:xfrm rot="2695014">
            <a:off x="10965253" y="-133935"/>
            <a:ext cx="1356144" cy="13600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8E287DE-EF2E-5BD5-477E-82430EEE1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954" y="1213930"/>
            <a:ext cx="9804091" cy="55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8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79BBF1-9BC2-6DCE-0154-88734698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747" y="370440"/>
            <a:ext cx="7688179" cy="740067"/>
          </a:xfrm>
        </p:spPr>
        <p:txBody>
          <a:bodyPr/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3600" kern="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4: 3</a:t>
            </a:r>
            <a:r>
              <a:rPr lang="en-US" sz="3600" kern="100" baseline="30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3600" kern="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Party Licensing Window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800F032-5102-94C2-865C-AE9D448B2744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FC65C4A-1BA9-7C1C-397F-27AFEBC6FE7E}"/>
              </a:ext>
            </a:extLst>
          </p:cNvPr>
          <p:cNvSpPr txBox="1">
            <a:spLocks/>
          </p:cNvSpPr>
          <p:nvPr/>
        </p:nvSpPr>
        <p:spPr>
          <a:xfrm>
            <a:off x="650875" y="1293704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</a:pPr>
            <a:br>
              <a:rPr lang="en-US" sz="24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11C5FD84-D147-2E48-E5B8-5C550AE86FD7}"/>
              </a:ext>
            </a:extLst>
          </p:cNvPr>
          <p:cNvSpPr txBox="1">
            <a:spLocks/>
          </p:cNvSpPr>
          <p:nvPr/>
        </p:nvSpPr>
        <p:spPr>
          <a:xfrm>
            <a:off x="650875" y="5426392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7DD2D6-06F8-82A9-BBE5-612C5130D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29" y="229145"/>
            <a:ext cx="1660338" cy="984785"/>
          </a:xfrm>
          <a:prstGeom prst="rect">
            <a:avLst/>
          </a:prstGeom>
        </p:spPr>
      </p:pic>
      <p:sp>
        <p:nvSpPr>
          <p:cNvPr id="15" name="Diamond 14">
            <a:extLst>
              <a:ext uri="{FF2B5EF4-FFF2-40B4-BE49-F238E27FC236}">
                <a16:creationId xmlns:a16="http://schemas.microsoft.com/office/drawing/2014/main" id="{CBE6CAB6-9DFA-F116-B029-ABE17C0F0EAB}"/>
              </a:ext>
            </a:extLst>
          </p:cNvPr>
          <p:cNvSpPr/>
          <p:nvPr/>
        </p:nvSpPr>
        <p:spPr>
          <a:xfrm rot="2695014">
            <a:off x="-55562" y="5545505"/>
            <a:ext cx="1356144" cy="13600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5FF5CF32-D8EE-F28C-E289-81167F025C1A}"/>
              </a:ext>
            </a:extLst>
          </p:cNvPr>
          <p:cNvSpPr/>
          <p:nvPr/>
        </p:nvSpPr>
        <p:spPr>
          <a:xfrm rot="2695014">
            <a:off x="10965253" y="-133935"/>
            <a:ext cx="1356144" cy="13600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F33AD69-F521-BB78-0FFE-E270FF827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998" y="1177279"/>
            <a:ext cx="9778990" cy="550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1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79BBF1-9BC2-6DCE-0154-88734698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747" y="370440"/>
            <a:ext cx="9603424" cy="740067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5: Enter Vendor name: 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SniperAutoTraderLLC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800F032-5102-94C2-865C-AE9D448B2744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FC65C4A-1BA9-7C1C-397F-27AFEBC6FE7E}"/>
              </a:ext>
            </a:extLst>
          </p:cNvPr>
          <p:cNvSpPr txBox="1">
            <a:spLocks/>
          </p:cNvSpPr>
          <p:nvPr/>
        </p:nvSpPr>
        <p:spPr>
          <a:xfrm>
            <a:off x="650875" y="1293704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</a:pPr>
            <a:br>
              <a:rPr lang="en-US" sz="24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11C5FD84-D147-2E48-E5B8-5C550AE86FD7}"/>
              </a:ext>
            </a:extLst>
          </p:cNvPr>
          <p:cNvSpPr txBox="1">
            <a:spLocks/>
          </p:cNvSpPr>
          <p:nvPr/>
        </p:nvSpPr>
        <p:spPr>
          <a:xfrm>
            <a:off x="650875" y="5426392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7DD2D6-06F8-82A9-BBE5-612C5130D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29" y="229145"/>
            <a:ext cx="1660338" cy="984785"/>
          </a:xfrm>
          <a:prstGeom prst="rect">
            <a:avLst/>
          </a:prstGeom>
        </p:spPr>
      </p:pic>
      <p:sp>
        <p:nvSpPr>
          <p:cNvPr id="15" name="Diamond 14">
            <a:extLst>
              <a:ext uri="{FF2B5EF4-FFF2-40B4-BE49-F238E27FC236}">
                <a16:creationId xmlns:a16="http://schemas.microsoft.com/office/drawing/2014/main" id="{CBE6CAB6-9DFA-F116-B029-ABE17C0F0EAB}"/>
              </a:ext>
            </a:extLst>
          </p:cNvPr>
          <p:cNvSpPr/>
          <p:nvPr/>
        </p:nvSpPr>
        <p:spPr>
          <a:xfrm rot="2695014">
            <a:off x="-55562" y="5545505"/>
            <a:ext cx="1356144" cy="13600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5FF5CF32-D8EE-F28C-E289-81167F025C1A}"/>
              </a:ext>
            </a:extLst>
          </p:cNvPr>
          <p:cNvSpPr/>
          <p:nvPr/>
        </p:nvSpPr>
        <p:spPr>
          <a:xfrm rot="2695014">
            <a:off x="10965253" y="-133935"/>
            <a:ext cx="1356144" cy="13600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F8333EA-DB10-8B40-49FB-F73D623AB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983" y="1175825"/>
            <a:ext cx="10002253" cy="56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8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79BBF1-9BC2-6DCE-0154-88734698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747" y="370440"/>
            <a:ext cx="9603424" cy="740067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Step 6: Enter </a:t>
            </a:r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Defined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 your name here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800F032-5102-94C2-865C-AE9D448B2744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FC65C4A-1BA9-7C1C-397F-27AFEBC6FE7E}"/>
              </a:ext>
            </a:extLst>
          </p:cNvPr>
          <p:cNvSpPr txBox="1">
            <a:spLocks/>
          </p:cNvSpPr>
          <p:nvPr/>
        </p:nvSpPr>
        <p:spPr>
          <a:xfrm>
            <a:off x="650875" y="1293704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</a:pPr>
            <a:br>
              <a:rPr lang="en-US" sz="24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11C5FD84-D147-2E48-E5B8-5C550AE86FD7}"/>
              </a:ext>
            </a:extLst>
          </p:cNvPr>
          <p:cNvSpPr txBox="1">
            <a:spLocks/>
          </p:cNvSpPr>
          <p:nvPr/>
        </p:nvSpPr>
        <p:spPr>
          <a:xfrm>
            <a:off x="650875" y="5426392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7DD2D6-06F8-82A9-BBE5-612C5130D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29" y="229145"/>
            <a:ext cx="1660338" cy="984785"/>
          </a:xfrm>
          <a:prstGeom prst="rect">
            <a:avLst/>
          </a:prstGeom>
        </p:spPr>
      </p:pic>
      <p:sp>
        <p:nvSpPr>
          <p:cNvPr id="15" name="Diamond 14">
            <a:extLst>
              <a:ext uri="{FF2B5EF4-FFF2-40B4-BE49-F238E27FC236}">
                <a16:creationId xmlns:a16="http://schemas.microsoft.com/office/drawing/2014/main" id="{CBE6CAB6-9DFA-F116-B029-ABE17C0F0EAB}"/>
              </a:ext>
            </a:extLst>
          </p:cNvPr>
          <p:cNvSpPr/>
          <p:nvPr/>
        </p:nvSpPr>
        <p:spPr>
          <a:xfrm rot="2695014">
            <a:off x="-55562" y="5545505"/>
            <a:ext cx="1356144" cy="13600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5FF5CF32-D8EE-F28C-E289-81167F025C1A}"/>
              </a:ext>
            </a:extLst>
          </p:cNvPr>
          <p:cNvSpPr/>
          <p:nvPr/>
        </p:nvSpPr>
        <p:spPr>
          <a:xfrm rot="2695014">
            <a:off x="10965253" y="-133935"/>
            <a:ext cx="1356144" cy="13600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40B0D82-D6E0-F991-871C-DEF6534D7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236" y="1142943"/>
            <a:ext cx="9901073" cy="55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2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79BBF1-9BC2-6DCE-0154-88734698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747" y="370440"/>
            <a:ext cx="7736306" cy="740067"/>
          </a:xfrm>
        </p:spPr>
        <p:txBody>
          <a:bodyPr/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Step 7: Click Submit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800F032-5102-94C2-865C-AE9D448B2744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FC65C4A-1BA9-7C1C-397F-27AFEBC6FE7E}"/>
              </a:ext>
            </a:extLst>
          </p:cNvPr>
          <p:cNvSpPr txBox="1">
            <a:spLocks/>
          </p:cNvSpPr>
          <p:nvPr/>
        </p:nvSpPr>
        <p:spPr>
          <a:xfrm>
            <a:off x="650875" y="1293704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</a:pPr>
            <a:br>
              <a:rPr lang="en-US" sz="24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11C5FD84-D147-2E48-E5B8-5C550AE86FD7}"/>
              </a:ext>
            </a:extLst>
          </p:cNvPr>
          <p:cNvSpPr txBox="1">
            <a:spLocks/>
          </p:cNvSpPr>
          <p:nvPr/>
        </p:nvSpPr>
        <p:spPr>
          <a:xfrm>
            <a:off x="650875" y="5426392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7DD2D6-06F8-82A9-BBE5-612C5130D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29" y="229145"/>
            <a:ext cx="1660338" cy="984785"/>
          </a:xfrm>
          <a:prstGeom prst="rect">
            <a:avLst/>
          </a:prstGeom>
        </p:spPr>
      </p:pic>
      <p:sp>
        <p:nvSpPr>
          <p:cNvPr id="15" name="Diamond 14">
            <a:extLst>
              <a:ext uri="{FF2B5EF4-FFF2-40B4-BE49-F238E27FC236}">
                <a16:creationId xmlns:a16="http://schemas.microsoft.com/office/drawing/2014/main" id="{CBE6CAB6-9DFA-F116-B029-ABE17C0F0EAB}"/>
              </a:ext>
            </a:extLst>
          </p:cNvPr>
          <p:cNvSpPr/>
          <p:nvPr/>
        </p:nvSpPr>
        <p:spPr>
          <a:xfrm rot="2695014">
            <a:off x="-55562" y="5545505"/>
            <a:ext cx="1356144" cy="13600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5FF5CF32-D8EE-F28C-E289-81167F025C1A}"/>
              </a:ext>
            </a:extLst>
          </p:cNvPr>
          <p:cNvSpPr/>
          <p:nvPr/>
        </p:nvSpPr>
        <p:spPr>
          <a:xfrm rot="2695014">
            <a:off x="10965253" y="-133935"/>
            <a:ext cx="1356144" cy="13600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4CEEFAC-C172-B6D1-9C76-D678D070E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740" y="1141833"/>
            <a:ext cx="9886065" cy="556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7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79BBF1-9BC2-6DCE-0154-88734698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747" y="370440"/>
            <a:ext cx="7736306" cy="740067"/>
          </a:xfrm>
        </p:spPr>
        <p:txBody>
          <a:bodyPr/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Step 8: Copy the Machine ID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800F032-5102-94C2-865C-AE9D448B2744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FC65C4A-1BA9-7C1C-397F-27AFEBC6FE7E}"/>
              </a:ext>
            </a:extLst>
          </p:cNvPr>
          <p:cNvSpPr txBox="1">
            <a:spLocks/>
          </p:cNvSpPr>
          <p:nvPr/>
        </p:nvSpPr>
        <p:spPr>
          <a:xfrm>
            <a:off x="650875" y="1293704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</a:pPr>
            <a:br>
              <a:rPr lang="en-US" sz="24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11C5FD84-D147-2E48-E5B8-5C550AE86FD7}"/>
              </a:ext>
            </a:extLst>
          </p:cNvPr>
          <p:cNvSpPr txBox="1">
            <a:spLocks/>
          </p:cNvSpPr>
          <p:nvPr/>
        </p:nvSpPr>
        <p:spPr>
          <a:xfrm>
            <a:off x="650875" y="5426392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7DD2D6-06F8-82A9-BBE5-612C5130D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29" y="229145"/>
            <a:ext cx="1660338" cy="984785"/>
          </a:xfrm>
          <a:prstGeom prst="rect">
            <a:avLst/>
          </a:prstGeom>
        </p:spPr>
      </p:pic>
      <p:sp>
        <p:nvSpPr>
          <p:cNvPr id="15" name="Diamond 14">
            <a:extLst>
              <a:ext uri="{FF2B5EF4-FFF2-40B4-BE49-F238E27FC236}">
                <a16:creationId xmlns:a16="http://schemas.microsoft.com/office/drawing/2014/main" id="{CBE6CAB6-9DFA-F116-B029-ABE17C0F0EAB}"/>
              </a:ext>
            </a:extLst>
          </p:cNvPr>
          <p:cNvSpPr/>
          <p:nvPr/>
        </p:nvSpPr>
        <p:spPr>
          <a:xfrm rot="2695014">
            <a:off x="-55562" y="5545505"/>
            <a:ext cx="1356144" cy="13600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5FF5CF32-D8EE-F28C-E289-81167F025C1A}"/>
              </a:ext>
            </a:extLst>
          </p:cNvPr>
          <p:cNvSpPr/>
          <p:nvPr/>
        </p:nvSpPr>
        <p:spPr>
          <a:xfrm rot="2695014">
            <a:off x="10965253" y="-133935"/>
            <a:ext cx="1356144" cy="13600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4C5F0EB0-EC08-DCBA-55A7-3ED203B73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693" y="1213930"/>
            <a:ext cx="10132833" cy="5360390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23205FC8-121F-492B-AE4A-B909CBAAAA83}"/>
              </a:ext>
            </a:extLst>
          </p:cNvPr>
          <p:cNvSpPr/>
          <p:nvPr/>
        </p:nvSpPr>
        <p:spPr>
          <a:xfrm rot="5939620">
            <a:off x="7394996" y="3591641"/>
            <a:ext cx="281299" cy="14984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97274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903"/>
      </a:accent2>
      <a:accent3>
        <a:srgbClr val="75262A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 Dark Presentation_win32_v5" id="{58BAEBF1-5D61-4C15-85CE-FF9951014D92}" vid="{276E4683-2F29-4A34-B0D2-95452F46AA5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8C25491-3B09-4F3E-8C86-936D290E40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7AE0CD-4570-4F66-89CD-DDD19F091E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D5854E-F453-4846-A87D-6EF3DCF73E3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dark</Template>
  <TotalTime>646</TotalTime>
  <Words>122</Words>
  <Application>Microsoft Office PowerPoint</Application>
  <PresentationFormat>Widescreen</PresentationFormat>
  <Paragraphs>50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Abadi</vt:lpstr>
      <vt:lpstr>Arial</vt:lpstr>
      <vt:lpstr>Calibri</vt:lpstr>
      <vt:lpstr>Posterama Text Black</vt:lpstr>
      <vt:lpstr>Posterama Text SemiBold</vt:lpstr>
      <vt:lpstr>Custom</vt:lpstr>
      <vt:lpstr>PowerPoint Presentation</vt:lpstr>
      <vt:lpstr>Step 1: Go to the Control Centre </vt:lpstr>
      <vt:lpstr>Step 2: Go to Help </vt:lpstr>
      <vt:lpstr>Step 3: Go to 3rd Party Licensing</vt:lpstr>
      <vt:lpstr>Step 4: 3rd Party Licensing Window</vt:lpstr>
      <vt:lpstr>Step 5: Enter Vendor name: SniperAutoTraderLLC</vt:lpstr>
      <vt:lpstr>    Step 6: Enter User Defined: put your name here</vt:lpstr>
      <vt:lpstr>    Step 7: Click Submit</vt:lpstr>
      <vt:lpstr>    Step 8: Copy the Machine ID</vt:lpstr>
      <vt:lpstr>   Step 9: Send the machine ID on support@sniperautotrader.com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Arslan aslam aslam</dc:creator>
  <cp:lastModifiedBy>Akash Kang</cp:lastModifiedBy>
  <cp:revision>9</cp:revision>
  <dcterms:created xsi:type="dcterms:W3CDTF">2024-06-11T19:38:14Z</dcterms:created>
  <dcterms:modified xsi:type="dcterms:W3CDTF">2024-09-04T17:40:45Z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